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89535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Long Way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 fault line is 30’ wide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35ED96-E460-055E-29BA-53A4D5221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2172" y="3216278"/>
            <a:ext cx="4742384" cy="61612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Long Way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21</a:t>
            </a:r>
          </a:p>
          <a:p>
            <a:r>
              <a:rPr lang="en-US" dirty="0"/>
              <a:t>Targets: 9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134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2022-12-06T23:05:42Z</dcterms:modified>
  <cp:category>Shooting</cp:category>
</cp:coreProperties>
</file>

<file path=docProps/thumbnail.jpeg>
</file>